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1677" y="8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67238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8199524" y="6445567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11</a:t>
            </a:r>
          </a:p>
        </p:txBody>
      </p:sp>
      <p:pic>
        <p:nvPicPr>
          <p:cNvPr id="140" name="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1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1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1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2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2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2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3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3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3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3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3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4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4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4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4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4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4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4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5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5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5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5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</Words>
  <Application>Microsoft Office PowerPoint</Application>
  <PresentationFormat>Custom</PresentationFormat>
  <Paragraphs>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Helvetica</vt:lpstr>
      <vt:lpstr>Helvetica Light</vt:lpstr>
      <vt:lpstr>Helvetica Neue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KritsadaAtWork</dc:creator>
  <cp:lastModifiedBy>KritsadaAtWork</cp:lastModifiedBy>
  <cp:revision>2</cp:revision>
  <dcterms:modified xsi:type="dcterms:W3CDTF">2018-02-10T23:45:50Z</dcterms:modified>
</cp:coreProperties>
</file>